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34c0a6e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34c0a6e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34c0a6e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34c0a6e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34c0a6e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34c0a6e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34c0a6e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34c0a6e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534c0a6e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534c0a6e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534c0a6e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534c0a6e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34c0a6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34c0a6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34c0a6e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34c0a6e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34c0a6e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34c0a6e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776225" y="2400200"/>
            <a:ext cx="47982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NEITH’S GAME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03700" y="3289700"/>
            <a:ext cx="34707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Module Projet Libre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38175" y="2042050"/>
            <a:ext cx="7038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Montserrat"/>
                <a:ea typeface="Montserrat"/>
                <a:cs typeface="Montserrat"/>
                <a:sym typeface="Montserrat"/>
              </a:rPr>
              <a:t>Merci !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3000">
                <a:latin typeface="Montserrat"/>
                <a:ea typeface="Montserrat"/>
                <a:cs typeface="Montserrat"/>
                <a:sym typeface="Montserrat"/>
              </a:rPr>
              <a:t>Avez-vous des questions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75" y="-271675"/>
            <a:ext cx="5415200" cy="54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604025"/>
            <a:ext cx="7038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676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Présentation du jeu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Arène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Sorts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Technologies utilisées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Concurrence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Ambition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 ?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jeu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75" y="1800150"/>
            <a:ext cx="4974950" cy="27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1937550" y="947025"/>
            <a:ext cx="2154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750" y="896600"/>
            <a:ext cx="2013750" cy="20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306875" y="3457925"/>
            <a:ext cx="22737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Multijoueurs sur le même réseau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jeu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937550" y="947025"/>
            <a:ext cx="2154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FPS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00" y="1509375"/>
            <a:ext cx="2348925" cy="13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0" y="1656525"/>
            <a:ext cx="5203550" cy="29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jeu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1937550" y="947025"/>
            <a:ext cx="2154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Arène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363" y="1603925"/>
            <a:ext cx="5445024" cy="30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jeu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1937550" y="947025"/>
            <a:ext cx="2154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Sorts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00" y="1672900"/>
            <a:ext cx="5808500" cy="3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Technologies utilisées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5" y="1480050"/>
            <a:ext cx="4375100" cy="1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000" y="3392725"/>
            <a:ext cx="3682325" cy="1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025" y="3317975"/>
            <a:ext cx="1906174" cy="15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Concurrence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25" y="1638200"/>
            <a:ext cx="2651975" cy="26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863600" y="2410075"/>
            <a:ext cx="2886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jeu en 3d où le but est de sortir les adversaires de l’arène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Ambition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1633225"/>
            <a:ext cx="32385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625" y="1814200"/>
            <a:ext cx="50863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